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65" r:id="rId4"/>
    <p:sldId id="269" r:id="rId5"/>
    <p:sldId id="270" r:id="rId6"/>
    <p:sldId id="271" r:id="rId7"/>
    <p:sldId id="272" r:id="rId8"/>
    <p:sldId id="273" r:id="rId9"/>
    <p:sldId id="274" r:id="rId10"/>
  </p:sldIdLst>
  <p:sldSz cx="12192000" cy="6858000"/>
  <p:notesSz cx="10018713" cy="68881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1C602C-7B57-476F-9477-806CD354CD1D}" v="2" dt="2025-06-03T06:56:12.3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41442" cy="345604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74952" y="1"/>
            <a:ext cx="4341442" cy="345604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83C476B0-A98E-4B6D-9792-688E96889205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41638" y="860425"/>
            <a:ext cx="4135437" cy="2325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1872" y="3314928"/>
            <a:ext cx="8014970" cy="2712215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42560"/>
            <a:ext cx="4341442" cy="345603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74952" y="6542560"/>
            <a:ext cx="4341442" cy="345603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0CD7142E-FA50-4759-991E-BBBE7CF70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6971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D7142E-FA50-4759-991E-BBBE7CF7050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915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C7923-36C3-F56E-445A-B4D2D7273F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19280F-117D-17C7-3D0B-74AF94014E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759F9-2EA9-E32D-76E4-C2649D87B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A85577-CC68-3B2A-8D86-9CF29C63F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24653D-28BA-B987-648D-6D4642982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514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C8E9A-F464-9FBD-069B-6F9572337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50086-45E1-BA78-AFE4-9B32F27AEF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569B2-D48C-9762-F59D-182E7AABF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49D41F-FAC6-D5AA-79CC-527C5C4A3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20FD2B-DBAF-6B0E-7CD6-61A5D4CF1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000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AEC7F-8A20-AAAA-2F18-FA5CB2D1C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1F75E0-7C47-B33F-8788-BB10455E67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CD6A3E-5F3C-2751-7CC1-10731E551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BE86DF-2BD7-ED8F-E744-518E23C4A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E0FE77-D963-6E2D-8C15-6499DD703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11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71F0E-D625-4CB2-B9D6-65F6DF71D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5415BA-6826-1B29-DA00-3A8783D917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EA9D0D-1582-D803-6BF6-FACDAD6072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31B93B-7D18-6774-5B1C-55443A0B2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4C566A-552D-DF83-4C14-ECD4E7991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802CA3-AF04-6BF4-249A-FA5769AA4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766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0DA10C-E23E-F11C-54DD-A8CDFC6A8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0D2A41-60AB-D2CA-6B14-6E7C9CA5F5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CE74DB-8760-5779-898C-BBED75A67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01BEF7-1845-3E87-5651-744DC60711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FFA0CC-32F6-231D-DA14-5FD9B0069F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A4519C-C3DB-4DA3-B8A6-D28BB4944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669493-2D3E-D83F-2946-E2E68AB6E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AB0B57-6E80-E97C-8416-F0060AE46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167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46203-EA6C-8A8B-B163-41EFA409B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A9C9C9-55D0-D5A4-5D94-03A594572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FE1E18-3B9F-DF0B-8A57-ED3874B87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354DB3-806A-686A-B6DB-3763A899F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13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D299CE9-3055-C357-04B4-2946A35F9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E5D4C6-246C-2E2E-61D1-5A3774B7A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0E0794-455E-A5C4-3A80-53B6D8A60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372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A9E91-9C27-F6B7-59F4-3F5514131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6ABEE-EBE4-1D55-4A77-6B3C1EF939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04221D-196D-60A2-7B6C-222CB60EF5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D9E027-C989-0BF6-3E42-D338838B9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547D03-41AE-9274-BD58-EC4403043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498C13-CD50-00FD-ABFA-C263F97D8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274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1A803-52E7-95A4-5A72-5B1EAD7F6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9D4366-902B-06A6-CF8B-6FAB23974A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19FF2C-6BAF-4EC5-7F6A-172266BB78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5700DF-4FF3-6AAF-3F05-965677594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90815E-FA0F-57AF-C5AE-37BD715B1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C31FC0-580F-20D6-371B-75AF32D9B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416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E7028-58C4-FAD2-89BD-BB6D25EE0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C6A3AC-C773-AD2B-93E0-F8C9B04C61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21487A-B789-37B7-E6E0-8D2B9991F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8E7EFE-308D-E451-F8AA-58936A7DF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31E8C4-2ABA-E3B0-8710-AB166F94C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045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E60046-7178-2A44-449B-22AF1E559B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9F17B1-921F-2487-D4F6-603B7E391B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09558-17AD-60C2-9F0E-22E32BA68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8C454-DB46-D9F7-FBEE-FD2D53300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509BD8-A65E-43AE-80D2-2D90212F8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420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975C5D-5E11-5D5F-DF91-08B86E546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045A47-509F-5095-A383-EE637A53A9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DA1CD7-0752-E9DC-40AC-B6CBE4BA01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E732F7-E7BB-47F5-86D5-2A57D2FC80D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4AB674-97D2-CCE7-9731-A9BC1C296A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B0EE56-0705-354E-A648-51066E33D2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290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D9E76-B0DC-10B0-E285-C6A6E12FD0E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638FAC-57BD-5764-7275-F4EBC16721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pic>
        <p:nvPicPr>
          <p:cNvPr id="5" name="Picture 4" descr="A plate of fruit on a black background&#10;&#10;Description automatically generated">
            <a:extLst>
              <a:ext uri="{FF2B5EF4-FFF2-40B4-BE49-F238E27FC236}">
                <a16:creationId xmlns:a16="http://schemas.microsoft.com/office/drawing/2014/main" id="{2B7F03C9-B617-8A40-04D6-245D265FC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785" y="1072611"/>
            <a:ext cx="5388429" cy="3547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203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3BEFD-EC98-B53D-5FFD-1E29B09FA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Example of a week of our menu</a:t>
            </a:r>
          </a:p>
        </p:txBody>
      </p:sp>
      <p:pic>
        <p:nvPicPr>
          <p:cNvPr id="7" name="Picture 6" descr="A calendar with a star and a star on it&#10;&#10;Description automatically generated with medium confidence">
            <a:extLst>
              <a:ext uri="{FF2B5EF4-FFF2-40B4-BE49-F238E27FC236}">
                <a16:creationId xmlns:a16="http://schemas.microsoft.com/office/drawing/2014/main" id="{49A1E6FB-574D-F7FB-DDB7-DFD9A019CE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7" b="11366"/>
          <a:stretch/>
        </p:blipFill>
        <p:spPr>
          <a:xfrm>
            <a:off x="1665755" y="1604763"/>
            <a:ext cx="8860489" cy="453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842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E18E1-C6CE-EDC1-604F-AD38A4D4C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Registering &amp; Ordering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C33ADC-2118-F1DB-39AF-FDA408C0E3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Every child will need to be registered with us if you would like meals.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 can order online whether you are paying by card or entitled to free school meals. If you need to cancel or edit a meal you can also do this online.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 can order termly, weekly, or daily, with no minimum order, just make sure you order before midnight for the following day.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u="sng" dirty="0"/>
              <a:t>So how do you order?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5891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website&#10;&#10;Description automatically generated">
            <a:extLst>
              <a:ext uri="{FF2B5EF4-FFF2-40B4-BE49-F238E27FC236}">
                <a16:creationId xmlns:a16="http://schemas.microsoft.com/office/drawing/2014/main" id="{BD5DC02F-6E99-485A-F102-E0F0FE5783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195" y="1774371"/>
            <a:ext cx="9889405" cy="435133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0EFD6D3-A138-8E1A-EB27-CA95AE241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Firstly, go to Black Peppers Homepage</a:t>
            </a:r>
            <a:br>
              <a:rPr lang="en-GB" dirty="0"/>
            </a:br>
            <a:r>
              <a:rPr lang="en-GB" dirty="0"/>
              <a:t>&amp; Click ‘Register’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31E9708-D9D8-8D27-7BA2-58CAA4F83C1D}"/>
              </a:ext>
            </a:extLst>
          </p:cNvPr>
          <p:cNvSpPr/>
          <p:nvPr/>
        </p:nvSpPr>
        <p:spPr>
          <a:xfrm>
            <a:off x="4942115" y="2223633"/>
            <a:ext cx="707571" cy="617538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127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935F7-3C69-9286-4075-7A2363CBF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Fill in all your details and </a:t>
            </a:r>
            <a:br>
              <a:rPr lang="en-GB" dirty="0"/>
            </a:br>
            <a:r>
              <a:rPr lang="en-GB" dirty="0"/>
              <a:t>Create a Username and Password</a:t>
            </a:r>
          </a:p>
        </p:txBody>
      </p:sp>
      <p:pic>
        <p:nvPicPr>
          <p:cNvPr id="5" name="Content Placeholder 4" descr="A screenshot of a computer&#10;&#10;Description automatically generated">
            <a:extLst>
              <a:ext uri="{FF2B5EF4-FFF2-40B4-BE49-F238E27FC236}">
                <a16:creationId xmlns:a16="http://schemas.microsoft.com/office/drawing/2014/main" id="{4FD8B463-35C2-4DE0-BC4A-0826F3768D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117" y="1825625"/>
            <a:ext cx="9813766" cy="4351338"/>
          </a:xfrm>
        </p:spPr>
      </p:pic>
    </p:spTree>
    <p:extLst>
      <p:ext uri="{BB962C8B-B14F-4D97-AF65-F5344CB8AC3E}">
        <p14:creationId xmlns:p14="http://schemas.microsoft.com/office/powerpoint/2010/main" val="1338160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5B937-3991-5ABC-4BCE-D34162CCC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Click ‘Add a Child’ and then fill in their details</a:t>
            </a:r>
            <a:br>
              <a:rPr lang="en-GB" dirty="0"/>
            </a:br>
            <a:r>
              <a:rPr lang="en-GB" sz="3600" dirty="0"/>
              <a:t>(this step can be repeated if you have more than one child)</a:t>
            </a:r>
            <a:endParaRPr lang="en-GB" dirty="0"/>
          </a:p>
        </p:txBody>
      </p:sp>
      <p:pic>
        <p:nvPicPr>
          <p:cNvPr id="11" name="Content Placeholder 10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6E5A0D3D-B520-3F0B-9B27-47809971B7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" t="9929" r="3212"/>
          <a:stretch/>
        </p:blipFill>
        <p:spPr>
          <a:xfrm>
            <a:off x="111629" y="1871888"/>
            <a:ext cx="6158542" cy="3919312"/>
          </a:xfrm>
        </p:spPr>
      </p:pic>
      <p:pic>
        <p:nvPicPr>
          <p:cNvPr id="13" name="Picture 12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2FAE2FC4-858F-BAF5-4864-4B2E7A69DDD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6" t="3011" r="1662"/>
          <a:stretch/>
        </p:blipFill>
        <p:spPr>
          <a:xfrm>
            <a:off x="6270171" y="1690688"/>
            <a:ext cx="5649686" cy="4587875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70355301-B116-7665-2B1F-635B25CBE3A2}"/>
              </a:ext>
            </a:extLst>
          </p:cNvPr>
          <p:cNvSpPr/>
          <p:nvPr/>
        </p:nvSpPr>
        <p:spPr>
          <a:xfrm>
            <a:off x="522514" y="3429000"/>
            <a:ext cx="1600200" cy="971550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D022FE2-145D-F492-A3BC-AC86F80F378E}"/>
              </a:ext>
            </a:extLst>
          </p:cNvPr>
          <p:cNvSpPr/>
          <p:nvPr/>
        </p:nvSpPr>
        <p:spPr>
          <a:xfrm>
            <a:off x="5921830" y="4973862"/>
            <a:ext cx="3439885" cy="998538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EE7253-923F-3F93-2D57-5F8B56A2B854}"/>
              </a:ext>
            </a:extLst>
          </p:cNvPr>
          <p:cNvSpPr txBox="1"/>
          <p:nvPr/>
        </p:nvSpPr>
        <p:spPr>
          <a:xfrm>
            <a:off x="2732315" y="6039186"/>
            <a:ext cx="5649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Please remember to select whether you are entitled to Free School Meals</a:t>
            </a:r>
          </a:p>
        </p:txBody>
      </p:sp>
    </p:spTree>
    <p:extLst>
      <p:ext uri="{BB962C8B-B14F-4D97-AF65-F5344CB8AC3E}">
        <p14:creationId xmlns:p14="http://schemas.microsoft.com/office/powerpoint/2010/main" val="3326118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4F024-C3AD-EF2F-F588-D46EE6BEF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Click ‘Select Lunches’ and </a:t>
            </a:r>
            <a:br>
              <a:rPr lang="en-GB" dirty="0"/>
            </a:br>
            <a:r>
              <a:rPr lang="en-GB" dirty="0"/>
              <a:t>then make your choices! </a:t>
            </a:r>
          </a:p>
        </p:txBody>
      </p:sp>
      <p:pic>
        <p:nvPicPr>
          <p:cNvPr id="7" name="Picture 6" descr="A screenshot of a menu&#10;&#10;Description automatically generated">
            <a:extLst>
              <a:ext uri="{FF2B5EF4-FFF2-40B4-BE49-F238E27FC236}">
                <a16:creationId xmlns:a16="http://schemas.microsoft.com/office/drawing/2014/main" id="{5BA2BB8F-4BF6-DDC4-9A49-3FB4B33ADE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898" y="1893234"/>
            <a:ext cx="5872442" cy="373952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2D148D7-1F0A-F996-B20F-713B742D6AB9}"/>
              </a:ext>
            </a:extLst>
          </p:cNvPr>
          <p:cNvSpPr txBox="1"/>
          <p:nvPr/>
        </p:nvSpPr>
        <p:spPr>
          <a:xfrm>
            <a:off x="4029871" y="5869165"/>
            <a:ext cx="370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Make sure your click ‘Save Details’</a:t>
            </a:r>
          </a:p>
        </p:txBody>
      </p:sp>
      <p:pic>
        <p:nvPicPr>
          <p:cNvPr id="14" name="Content Placeholder 13" descr="A screenshot of a menu&#10;&#10;Description automatically generated">
            <a:extLst>
              <a:ext uri="{FF2B5EF4-FFF2-40B4-BE49-F238E27FC236}">
                <a16:creationId xmlns:a16="http://schemas.microsoft.com/office/drawing/2014/main" id="{B060F303-069B-FAE2-1863-0823349D47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55" y="1967778"/>
            <a:ext cx="5682343" cy="3783185"/>
          </a:xfr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EE37EF75-90E1-E4D3-72ED-2813FDF0B678}"/>
              </a:ext>
            </a:extLst>
          </p:cNvPr>
          <p:cNvSpPr/>
          <p:nvPr/>
        </p:nvSpPr>
        <p:spPr>
          <a:xfrm>
            <a:off x="3124199" y="4104897"/>
            <a:ext cx="1545772" cy="838200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9006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E7A9C-D0C9-B1B3-0436-C610ECA22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Paying for your meals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C46BDA-385D-EEB1-F3D7-F7A942BF2243}"/>
              </a:ext>
            </a:extLst>
          </p:cNvPr>
          <p:cNvSpPr txBox="1"/>
          <p:nvPr/>
        </p:nvSpPr>
        <p:spPr>
          <a:xfrm>
            <a:off x="7443155" y="2730979"/>
            <a:ext cx="42345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You can see the amount you owe at the bottom and then click ‘Account Balance’ and this will take you to the payment page.</a:t>
            </a:r>
          </a:p>
        </p:txBody>
      </p:sp>
      <p:pic>
        <p:nvPicPr>
          <p:cNvPr id="4" name="Picture 3" descr="A screenshot of a menu&#10;&#10;Description automatically generated">
            <a:extLst>
              <a:ext uri="{FF2B5EF4-FFF2-40B4-BE49-F238E27FC236}">
                <a16:creationId xmlns:a16="http://schemas.microsoft.com/office/drawing/2014/main" id="{BC090EC1-887E-0F42-7EF0-2CC5B4A2F2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28167"/>
            <a:ext cx="5298065" cy="5139811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ABCFDF7F-C9A7-F26E-F944-FD42502C4529}"/>
              </a:ext>
            </a:extLst>
          </p:cNvPr>
          <p:cNvSpPr/>
          <p:nvPr/>
        </p:nvSpPr>
        <p:spPr>
          <a:xfrm>
            <a:off x="139874" y="5314977"/>
            <a:ext cx="6694715" cy="1378629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A05E681-0706-9660-8352-95963DF8DE4A}"/>
              </a:ext>
            </a:extLst>
          </p:cNvPr>
          <p:cNvSpPr/>
          <p:nvPr/>
        </p:nvSpPr>
        <p:spPr>
          <a:xfrm>
            <a:off x="4748846" y="2823844"/>
            <a:ext cx="1480456" cy="793472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0551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2F623-5F9B-681B-CC1E-B461FBEE2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Paying for your meals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4600E6-D050-0D74-884D-69A9A7ADBE5F}"/>
              </a:ext>
            </a:extLst>
          </p:cNvPr>
          <p:cNvSpPr txBox="1"/>
          <p:nvPr/>
        </p:nvSpPr>
        <p:spPr>
          <a:xfrm>
            <a:off x="6629400" y="2852057"/>
            <a:ext cx="514894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Click ‘Make a Payment’ </a:t>
            </a:r>
          </a:p>
          <a:p>
            <a:r>
              <a:rPr lang="en-GB" sz="2400" dirty="0">
                <a:solidFill>
                  <a:srgbClr val="FF0000"/>
                </a:solidFill>
              </a:rPr>
              <a:t>This will then take you to a page to enter your card details. Once that’s completed you are all booked!</a:t>
            </a:r>
          </a:p>
          <a:p>
            <a:endParaRPr lang="en-GB" dirty="0"/>
          </a:p>
        </p:txBody>
      </p:sp>
      <p:pic>
        <p:nvPicPr>
          <p:cNvPr id="4" name="Picture 3" descr="A screenshot of a account balance&#10;&#10;Description automatically generated">
            <a:extLst>
              <a:ext uri="{FF2B5EF4-FFF2-40B4-BE49-F238E27FC236}">
                <a16:creationId xmlns:a16="http://schemas.microsoft.com/office/drawing/2014/main" id="{34607048-5C6E-14F2-A9CD-BA13A38C6D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44" y="1509539"/>
            <a:ext cx="4830358" cy="4736138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625223D0-6240-0991-25D8-7A77AB37C13E}"/>
              </a:ext>
            </a:extLst>
          </p:cNvPr>
          <p:cNvSpPr/>
          <p:nvPr/>
        </p:nvSpPr>
        <p:spPr>
          <a:xfrm>
            <a:off x="1894115" y="5699403"/>
            <a:ext cx="1480456" cy="793472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331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1286</TotalTime>
  <Words>241</Words>
  <Application>Microsoft Office PowerPoint</Application>
  <PresentationFormat>Widescreen</PresentationFormat>
  <Paragraphs>23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 </vt:lpstr>
      <vt:lpstr>Example of a week of our menu</vt:lpstr>
      <vt:lpstr>Registering &amp; Ordering</vt:lpstr>
      <vt:lpstr>Firstly, go to Black Peppers Homepage &amp; Click ‘Register’</vt:lpstr>
      <vt:lpstr>Fill in all your details and  Create a Username and Password</vt:lpstr>
      <vt:lpstr>Click ‘Add a Child’ and then fill in their details (this step can be repeated if you have more than one child)</vt:lpstr>
      <vt:lpstr>Click ‘Select Lunches’ and  then make your choices! </vt:lpstr>
      <vt:lpstr>Paying for your meals</vt:lpstr>
      <vt:lpstr>Paying for your meals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Alice Mabey</dc:creator>
  <cp:lastModifiedBy>Martina Abbott (Crowle)</cp:lastModifiedBy>
  <cp:revision>3</cp:revision>
  <cp:lastPrinted>2025-06-03T06:56:13Z</cp:lastPrinted>
  <dcterms:created xsi:type="dcterms:W3CDTF">2024-06-20T10:36:43Z</dcterms:created>
  <dcterms:modified xsi:type="dcterms:W3CDTF">2025-07-08T09:14:11Z</dcterms:modified>
</cp:coreProperties>
</file>